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996633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 snapVertSplitter="1" vertBarState="minimized" horzBarState="maximized">
    <p:restoredLeft sz="34559" autoAdjust="0"/>
    <p:restoredTop sz="86379" autoAdjust="0"/>
  </p:normalViewPr>
  <p:slideViewPr>
    <p:cSldViewPr>
      <p:cViewPr>
        <p:scale>
          <a:sx n="75" d="100"/>
          <a:sy n="75" d="100"/>
        </p:scale>
        <p:origin x="-1872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3D40-4ECA-469A-869E-689351666EF0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4661-F83E-4715-8C6F-5E0EEFAD3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993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3D40-4ECA-469A-869E-689351666EF0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4661-F83E-4715-8C6F-5E0EEFAD3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73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3D40-4ECA-469A-869E-689351666EF0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4661-F83E-4715-8C6F-5E0EEFAD3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103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3D40-4ECA-469A-869E-689351666EF0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4661-F83E-4715-8C6F-5E0EEFAD3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49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3D40-4ECA-469A-869E-689351666EF0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4661-F83E-4715-8C6F-5E0EEFAD3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194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3D40-4ECA-469A-869E-689351666EF0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4661-F83E-4715-8C6F-5E0EEFAD3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379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3D40-4ECA-469A-869E-689351666EF0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4661-F83E-4715-8C6F-5E0EEFAD3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66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3D40-4ECA-469A-869E-689351666EF0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4661-F83E-4715-8C6F-5E0EEFAD3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179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3D40-4ECA-469A-869E-689351666EF0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4661-F83E-4715-8C6F-5E0EEFAD3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063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3D40-4ECA-469A-869E-689351666EF0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4661-F83E-4715-8C6F-5E0EEFAD3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655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3D40-4ECA-469A-869E-689351666EF0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C4661-F83E-4715-8C6F-5E0EEFAD3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236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C3D40-4ECA-469A-869E-689351666EF0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C4661-F83E-4715-8C6F-5E0EEFAD3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207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40000"/>
                <a:satMod val="350000"/>
              </a:schemeClr>
            </a:gs>
            <a:gs pos="71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2255" y="3503917"/>
            <a:ext cx="44134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u="sng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Duprey</a:t>
            </a:r>
            <a:endParaRPr lang="en-US" sz="5400" u="sng" cap="none" spc="0" dirty="0">
              <a:ln w="50800"/>
              <a:solidFill>
                <a:schemeClr val="bg1">
                  <a:shade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529906">
            <a:off x="3222941" y="1664606"/>
            <a:ext cx="5176912" cy="156966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perspectiveRelaxedModerately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8000" dirty="0" smtClean="0">
                <a:latin typeface="Baskerville Old Face" pitchFamily="18" charset="0"/>
              </a:rPr>
              <a:t>In </a:t>
            </a:r>
            <a:r>
              <a:rPr lang="en-US" sz="9600" dirty="0" smtClean="0">
                <a:latin typeface="Baskerville Old Face" pitchFamily="18" charset="0"/>
              </a:rPr>
              <a:t>Fashion</a:t>
            </a:r>
            <a:endParaRPr lang="en-US" sz="9600" dirty="0">
              <a:latin typeface="Baskerville Old Face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349709" y="4447639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172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ita\Pictures\coco-chan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762125"/>
            <a:ext cx="2590800" cy="3333750"/>
          </a:xfrm>
          <a:prstGeom prst="rect">
            <a:avLst/>
          </a:prstGeom>
          <a:noFill/>
          <a:ln w="76200">
            <a:solidFill>
              <a:schemeClr val="accent1">
                <a:lumMod val="1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0" y="5634036"/>
            <a:ext cx="2133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latin typeface="Arial Rounded MT Bold" pitchFamily="34" charset="0"/>
                <a:cs typeface="Aharoni" pitchFamily="2" charset="-79"/>
              </a:rPr>
              <a:t>Coco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3200" dirty="0" smtClean="0">
                <a:latin typeface="Arial Rounded MT Bold" pitchFamily="34" charset="0"/>
                <a:cs typeface="Aharoni" pitchFamily="2" charset="-79"/>
              </a:rPr>
              <a:t>Chanel</a:t>
            </a:r>
            <a:endParaRPr lang="en-US" sz="3200" dirty="0">
              <a:latin typeface="Arial Rounded MT Bold" pitchFamily="34" charset="0"/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49262" y="609599"/>
            <a:ext cx="3245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Book Antiqua" pitchFamily="18" charset="0"/>
              </a:rPr>
              <a:t>Inspiration</a:t>
            </a:r>
            <a:endParaRPr lang="en-US" sz="4800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6600" y="53340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Gabrielle Bonheur Chanel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31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0000">
              <a:srgbClr val="663300"/>
            </a:gs>
            <a:gs pos="100000">
              <a:schemeClr val="bg2">
                <a:tint val="45000"/>
                <a:shade val="99000"/>
                <a:satMod val="350000"/>
              </a:schemeClr>
            </a:gs>
            <a:gs pos="79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Anita\Pictures\louis vuitton p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843483"/>
            <a:ext cx="4038600" cy="2826610"/>
          </a:xfrm>
          <a:prstGeom prst="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533400"/>
            <a:ext cx="5334000" cy="830997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Fashion Stylist</a:t>
            </a:r>
            <a:endParaRPr 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4191000" y="1363633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ook Antiqua" pitchFamily="18" charset="0"/>
              </a:rPr>
              <a:t>The little black dress</a:t>
            </a:r>
            <a:endParaRPr lang="en-US" sz="3600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2209800"/>
            <a:ext cx="3886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/>
              <a:t>Timeless fashion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/>
              <a:t>Perfectly simple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/>
              <a:t>Sexy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/>
              <a:t>Most occasions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/>
              <a:t>Beautiful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/>
              <a:t>Elegant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6019800"/>
            <a:ext cx="3429000" cy="369332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38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6600"/>
            </a:gs>
            <a:gs pos="89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nita\Pictures\hermes p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347148"/>
            <a:ext cx="4495800" cy="2358452"/>
          </a:xfrm>
          <a:prstGeom prst="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29000" y="381000"/>
            <a:ext cx="4953000" cy="830997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4800" dirty="0" smtClean="0">
                <a:latin typeface="Book Antiqua" pitchFamily="18" charset="0"/>
              </a:rPr>
              <a:t>Self-Esteem</a:t>
            </a:r>
            <a:endParaRPr lang="en-US" sz="4800" dirty="0"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8200" y="1441827"/>
            <a:ext cx="4495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</a:pPr>
            <a:r>
              <a:rPr lang="en-US" sz="3200" dirty="0" smtClean="0"/>
              <a:t>Dress for any occasion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en-US" sz="3200" dirty="0" smtClean="0"/>
              <a:t>Accessorize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en-US" sz="3200" dirty="0" smtClean="0"/>
              <a:t>Hair and makeup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en-US" sz="3200" dirty="0" smtClean="0"/>
              <a:t>Sweet talk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en-US" sz="3200" dirty="0" smtClean="0"/>
              <a:t>Budget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en-US" sz="3200" dirty="0" smtClean="0"/>
              <a:t>Beautiful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en-US" sz="3200" dirty="0" smtClean="0"/>
              <a:t>Dazzle</a:t>
            </a:r>
          </a:p>
          <a:p>
            <a:pPr marL="457200" indent="-457200" algn="just">
              <a:buFont typeface="Wingdings" pitchFamily="2" charset="2"/>
              <a:buChar char="§"/>
            </a:pP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800600" y="5632966"/>
            <a:ext cx="3581400" cy="369332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74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3000">
              <a:srgbClr val="996633"/>
            </a:gs>
            <a:gs pos="31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nita\Pictures\gucci plain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52400"/>
            <a:ext cx="4368800" cy="6553200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685800"/>
            <a:ext cx="3276600" cy="830997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Book Antiqua" pitchFamily="18" charset="0"/>
              </a:rPr>
              <a:t>Outcome</a:t>
            </a:r>
            <a:endParaRPr lang="en-US" sz="4800" dirty="0"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904999"/>
            <a:ext cx="3581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Create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“Beautify”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Enjoyment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Non-profit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Repeat business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Self fulfillment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3200" dirty="0" smtClean="0"/>
              <a:t>Happiness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6172200"/>
            <a:ext cx="3352800" cy="369332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862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</TotalTime>
  <Words>50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duprey</dc:creator>
  <cp:lastModifiedBy>Ana duprey</cp:lastModifiedBy>
  <cp:revision>11</cp:revision>
  <dcterms:created xsi:type="dcterms:W3CDTF">2011-02-05T22:57:42Z</dcterms:created>
  <dcterms:modified xsi:type="dcterms:W3CDTF">2011-02-06T01:02:39Z</dcterms:modified>
</cp:coreProperties>
</file>